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ysahperd.org/index.cfm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New%20York%20State%20Education%20Department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Martha.morrissey@nysed.gov" TargetMode="External"/><Relationship Id="rId7" Type="http://schemas.openxmlformats.org/officeDocument/2006/relationships/hyperlink" Target="http://www.p12.nysed.gov/ciai/pe/" TargetMode="External"/><Relationship Id="rId12" Type="http://schemas.openxmlformats.org/officeDocument/2006/relationships/hyperlink" Target="https://www.governor.ny.gov/" TargetMode="External"/><Relationship Id="rId2" Type="http://schemas.openxmlformats.org/officeDocument/2006/relationships/hyperlink" Target="mailto:Darryl.daily@nysed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nysed.gov/" TargetMode="External"/><Relationship Id="rId11" Type="http://schemas.openxmlformats.org/officeDocument/2006/relationships/hyperlink" Target="http://www.saanys.org/" TargetMode="External"/><Relationship Id="rId5" Type="http://schemas.openxmlformats.org/officeDocument/2006/relationships/hyperlink" Target="http://www.regents.nysed.gov/common/regents/files/Full%20Board%20Monday%20-%20%20ESEA%20Reauthorization-Every%20Student%20Succeeds%20Act%20ESSA.pdf" TargetMode="External"/><Relationship Id="rId10" Type="http://schemas.openxmlformats.org/officeDocument/2006/relationships/hyperlink" Target="http://www.nyscoss.org/" TargetMode="External"/><Relationship Id="rId4" Type="http://schemas.openxmlformats.org/officeDocument/2006/relationships/hyperlink" Target="mailto:daniel.french@health.ny.gov" TargetMode="External"/><Relationship Id="rId9" Type="http://schemas.openxmlformats.org/officeDocument/2006/relationships/hyperlink" Target="http://www.nyspt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NEW YORK!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2316" r="21144" b="45221"/>
          <a:stretch/>
        </p:blipFill>
        <p:spPr bwMode="auto">
          <a:xfrm>
            <a:off x="1129552" y="-1"/>
            <a:ext cx="9864141" cy="32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39338" r="53961" b="9191"/>
          <a:stretch/>
        </p:blipFill>
        <p:spPr bwMode="auto">
          <a:xfrm>
            <a:off x="3321422" y="2944906"/>
            <a:ext cx="5109882" cy="376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t="16912" r="53962" b="60662"/>
          <a:stretch/>
        </p:blipFill>
        <p:spPr bwMode="auto">
          <a:xfrm>
            <a:off x="161366" y="3603811"/>
            <a:ext cx="3106270" cy="164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New York AHPERD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03950" y="5170053"/>
            <a:ext cx="5384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www.nysahperd.org/index.cfm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965" t="8554" r="56675" b="79470"/>
          <a:stretch/>
        </p:blipFill>
        <p:spPr>
          <a:xfrm>
            <a:off x="2115413" y="2133515"/>
            <a:ext cx="7961174" cy="22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New York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32918"/>
            <a:ext cx="8499857" cy="488455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Darryl Daily</a:t>
            </a:r>
            <a:r>
              <a:rPr lang="en-US" sz="2000" dirty="0"/>
              <a:t>, Dept of Ed HPE Specialist, 518-474-5922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Martha Morrissey</a:t>
            </a:r>
            <a:r>
              <a:rPr lang="en-US" sz="2000" dirty="0"/>
              <a:t>, Dept of Ed HPE Specialist, 518-474-5608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Dan French</a:t>
            </a:r>
            <a:r>
              <a:rPr lang="en-US" sz="2000" dirty="0"/>
              <a:t>, Dept of Health PA Specialist, 518-408-5142 </a:t>
            </a:r>
          </a:p>
          <a:p>
            <a:r>
              <a:rPr lang="en-US" sz="2400" dirty="0"/>
              <a:t>New York State Education Department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New York State Education Department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State Education Department,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New York State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New York State Superintendents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New York State School Administrators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Andrew Cuomo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1266</TotalTime>
  <Words>1445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New York AHPERD Advocates for YOU!</vt:lpstr>
      <vt:lpstr>New York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160</cp:revision>
  <dcterms:created xsi:type="dcterms:W3CDTF">2015-10-25T21:50:48Z</dcterms:created>
  <dcterms:modified xsi:type="dcterms:W3CDTF">2017-06-14T15:59:41Z</dcterms:modified>
</cp:coreProperties>
</file>